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9" r:id="rId1"/>
  </p:sldMasterIdLst>
  <p:sldIdLst>
    <p:sldId id="279" r:id="rId2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9" autoAdjust="0"/>
    <p:restoredTop sz="94660"/>
  </p:normalViewPr>
  <p:slideViewPr>
    <p:cSldViewPr snapToGrid="0">
      <p:cViewPr>
        <p:scale>
          <a:sx n="120" d="100"/>
          <a:sy n="120" d="100"/>
        </p:scale>
        <p:origin x="-174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95877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537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909705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8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735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8748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5100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65532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81090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830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37741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17805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41238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39147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98819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11136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1088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42CDA26-CF4C-40E1-9EDA-D1E6B9C2A698}" type="datetimeFigureOut">
              <a:rPr lang="ru-RU" smtClean="0"/>
              <a:pPr/>
              <a:t>05.03.2020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B37609-141B-4FC5-9240-C91603E67D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1272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0" r:id="rId1"/>
    <p:sldLayoutId id="2147483931" r:id="rId2"/>
    <p:sldLayoutId id="2147483932" r:id="rId3"/>
    <p:sldLayoutId id="2147483933" r:id="rId4"/>
    <p:sldLayoutId id="2147483934" r:id="rId5"/>
    <p:sldLayoutId id="2147483935" r:id="rId6"/>
    <p:sldLayoutId id="2147483936" r:id="rId7"/>
    <p:sldLayoutId id="2147483937" r:id="rId8"/>
    <p:sldLayoutId id="2147483938" r:id="rId9"/>
    <p:sldLayoutId id="2147483939" r:id="rId10"/>
    <p:sldLayoutId id="2147483940" r:id="rId11"/>
    <p:sldLayoutId id="2147483941" r:id="rId12"/>
    <p:sldLayoutId id="2147483942" r:id="rId13"/>
    <p:sldLayoutId id="2147483943" r:id="rId14"/>
    <p:sldLayoutId id="2147483944" r:id="rId15"/>
    <p:sldLayoutId id="2147483945" r:id="rId16"/>
    <p:sldLayoutId id="2147483946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771" y="128360"/>
            <a:ext cx="10915650" cy="783109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Земельный участок по адресу: </a:t>
            </a:r>
            <a:b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Пермь, </a:t>
            </a:r>
            <a:r>
              <a:rPr lang="ru-RU" sz="2000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Мотовилихинский</a:t>
            </a:r>
            <a:r>
              <a:rPr lang="ru-RU" sz="2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район, ул. Уральская, 86б</a:t>
            </a:r>
            <a:endParaRPr lang="ru-RU" sz="2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Объект 2"/>
          <p:cNvSpPr>
            <a:spLocks noGrp="1"/>
          </p:cNvSpPr>
          <p:nvPr>
            <p:ph idx="1"/>
          </p:nvPr>
        </p:nvSpPr>
        <p:spPr>
          <a:xfrm>
            <a:off x="7180028" y="914401"/>
            <a:ext cx="4858246" cy="4683318"/>
          </a:xfrm>
        </p:spPr>
        <p:txBody>
          <a:bodyPr>
            <a:noAutofit/>
          </a:bodyPr>
          <a:lstStyle/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Кадастровый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номер участка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59:01:4311042:4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Площадь земельного участка – 5 494 кв.м.</a:t>
            </a:r>
            <a:endParaRPr lang="ru-RU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Форма собственности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муниципальная, земельный участок свободен, строений нет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Площадка расположена в микрорайоне Рабочий поселок  </a:t>
            </a:r>
            <a:r>
              <a:rPr lang="ru-RU" sz="12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Мотовилихинского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района</a:t>
            </a:r>
            <a:r>
              <a:rPr lang="en-US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Окружение площадки – площадка примыкает к ул.Уральской, с южной стороны – ДК им.Ленина.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Градостроительный регламент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зона обслуживания и деловой активности городского центра (Ц-1);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Вид </a:t>
            </a:r>
            <a:r>
              <a:rPr lang="ru-RU" sz="1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разрешенного использования </a:t>
            </a: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по проекту планировки территории – для строительства центра культуры;  </a:t>
            </a:r>
          </a:p>
          <a:p>
            <a:pPr>
              <a:lnSpc>
                <a:spcPts val="1600"/>
              </a:lnSpc>
              <a:spcBef>
                <a:spcPts val="200"/>
              </a:spcBef>
              <a:spcAft>
                <a:spcPts val="200"/>
              </a:spcAft>
            </a:pPr>
            <a:r>
              <a:rPr lang="ru-RU" sz="12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Хорошая транспортная доступность. Остановка общественного транспорта «дворец им.Ленина». Автобусы №№ 16,18,32,77, трамвай №№4,8,11.</a:t>
            </a:r>
          </a:p>
          <a:p>
            <a:pPr>
              <a:lnSpc>
                <a:spcPts val="1200"/>
              </a:lnSpc>
              <a:spcBef>
                <a:spcPts val="200"/>
              </a:spcBef>
              <a:spcAft>
                <a:spcPts val="200"/>
              </a:spcAft>
            </a:pPr>
            <a:endParaRPr lang="ru-RU" sz="1200" dirty="0" smtClean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26366" y="4699221"/>
            <a:ext cx="4349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Технические условия подключения</a:t>
            </a:r>
            <a:endParaRPr lang="ru-RU" dirty="0"/>
          </a:p>
        </p:txBody>
      </p:sp>
      <p:pic>
        <p:nvPicPr>
          <p:cNvPr id="7" name="Рисунок 6"/>
          <p:cNvPicPr/>
          <p:nvPr/>
        </p:nvPicPr>
        <p:blipFill>
          <a:blip r:embed="rId2" cstate="print"/>
          <a:srcRect l="29757" t="25865" r="7210" b="5735"/>
          <a:stretch>
            <a:fillRect/>
          </a:stretch>
        </p:blipFill>
        <p:spPr bwMode="auto">
          <a:xfrm>
            <a:off x="1741335" y="1054934"/>
            <a:ext cx="5153066" cy="3531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право 8"/>
          <p:cNvSpPr/>
          <p:nvPr/>
        </p:nvSpPr>
        <p:spPr>
          <a:xfrm>
            <a:off x="2918129" y="2775005"/>
            <a:ext cx="143123" cy="45719"/>
          </a:xfrm>
          <a:prstGeom prst="rightArrow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трелка вниз 2"/>
          <p:cNvSpPr/>
          <p:nvPr/>
        </p:nvSpPr>
        <p:spPr>
          <a:xfrm>
            <a:off x="2989690" y="2357561"/>
            <a:ext cx="143123" cy="26239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933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BC1C1C"/>
      </a:accent1>
      <a:accent2>
        <a:srgbClr val="F67534"/>
      </a:accent2>
      <a:accent3>
        <a:srgbClr val="EAAC35"/>
      </a:accent3>
      <a:accent4>
        <a:srgbClr val="9BAF68"/>
      </a:accent4>
      <a:accent5>
        <a:srgbClr val="68B9A6"/>
      </a:accent5>
      <a:accent6>
        <a:srgbClr val="50B1D4"/>
      </a:accent6>
      <a:hlink>
        <a:srgbClr val="E46416"/>
      </a:hlink>
      <a:folHlink>
        <a:srgbClr val="EE9340"/>
      </a:folHlink>
    </a:clrScheme>
    <a:fontScheme name="Параллакс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Parallax" id="{3388167B-A2EB-4685-9635-1831D9AEF8C4}" vid="{93B4CCAC-FD5A-4D59-B1AC-EAF45910B5A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2586</TotalTime>
  <Words>103</Words>
  <Application>Microsoft Office PowerPoint</Application>
  <PresentationFormat>Произвольный</PresentationFormat>
  <Paragraphs>10</Paragraphs>
  <Slides>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2" baseType="lpstr">
      <vt:lpstr>Параллакс</vt:lpstr>
      <vt:lpstr>Земельный участок по адресу:  г. Пермь, Мотовилихинский район, ул. Уральская, 86б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Земельные участки по адресу:  Пермский край, г. Пермь, Мотовилихинский район, б-р Гагарина, 70, 74, 76, 72а</dc:title>
  <dc:creator>Архипова Анна Юрьевна</dc:creator>
  <cp:lastModifiedBy>Желвакова Анна Геннадьевна</cp:lastModifiedBy>
  <cp:revision>291</cp:revision>
  <dcterms:created xsi:type="dcterms:W3CDTF">2017-08-10T05:18:08Z</dcterms:created>
  <dcterms:modified xsi:type="dcterms:W3CDTF">2020-03-05T10:56:57Z</dcterms:modified>
</cp:coreProperties>
</file>