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 Промышленная, з/у 145б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9540" y="1101625"/>
            <a:ext cx="4953295" cy="380790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59:01:4716062:25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9 807,76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(ПК-3);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склада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Осенцы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- 6 км, № трамвая 2.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Водоотведение – возможность подключения имеется, необходимо провести ряд мероприятий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</a:p>
          <a:p>
            <a:pPr>
              <a:buBlip>
                <a:blip r:embed="rId2"/>
              </a:buBlip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имеется.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73" y="1244361"/>
            <a:ext cx="5466074" cy="32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2629</TotalTime>
  <Words>111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Промышленная, з/у 145б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288</cp:revision>
  <dcterms:created xsi:type="dcterms:W3CDTF">2017-08-10T05:18:08Z</dcterms:created>
  <dcterms:modified xsi:type="dcterms:W3CDTF">2021-10-13T10:01:24Z</dcterms:modified>
</cp:coreProperties>
</file>