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Гашкова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21368" y="962110"/>
            <a:ext cx="4953295" cy="449248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квартал 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59:01:3919040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ориентировочно 5000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государственная земля, не стоит на государственном кадастровом учете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Вышка 2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многоквартирные жилые дома;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и деловой активности местного значения (Ц-2);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парк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Общественный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 – автобусы №№ 36, 77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Ограничения: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проведение кадастровых работ по образованию земельного участка;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-Внесение изменений в проект планировки территории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12897" y="4635609"/>
            <a:ext cx="485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7431" t="22237" r="18173" b="15787"/>
          <a:stretch>
            <a:fillRect/>
          </a:stretch>
        </p:blipFill>
        <p:spPr bwMode="auto">
          <a:xfrm>
            <a:off x="1399430" y="1610139"/>
            <a:ext cx="5581815" cy="3587112"/>
          </a:xfrm>
          <a:prstGeom prst="rect">
            <a:avLst/>
          </a:prstGeom>
          <a:noFill/>
        </p:spPr>
      </p:pic>
      <p:sp>
        <p:nvSpPr>
          <p:cNvPr id="2050" name="Freeform 2"/>
          <p:cNvSpPr>
            <a:spLocks/>
          </p:cNvSpPr>
          <p:nvPr/>
        </p:nvSpPr>
        <p:spPr bwMode="auto">
          <a:xfrm>
            <a:off x="3257715" y="3190903"/>
            <a:ext cx="882650" cy="66833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00" y="1052"/>
              </a:cxn>
              <a:cxn ang="0">
                <a:pos x="1390" y="464"/>
              </a:cxn>
              <a:cxn ang="0">
                <a:pos x="1127" y="0"/>
              </a:cxn>
              <a:cxn ang="0">
                <a:pos x="0" y="576"/>
              </a:cxn>
            </a:cxnLst>
            <a:rect l="0" t="0" r="r" b="b"/>
            <a:pathLst>
              <a:path w="1390" h="1052">
                <a:moveTo>
                  <a:pt x="0" y="576"/>
                </a:moveTo>
                <a:lnTo>
                  <a:pt x="300" y="1052"/>
                </a:lnTo>
                <a:lnTo>
                  <a:pt x="1390" y="464"/>
                </a:lnTo>
                <a:lnTo>
                  <a:pt x="1127" y="0"/>
                </a:lnTo>
                <a:lnTo>
                  <a:pt x="0" y="576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2836</TotalTime>
  <Words>90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Гашкова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348</cp:revision>
  <dcterms:created xsi:type="dcterms:W3CDTF">2017-08-10T05:18:08Z</dcterms:created>
  <dcterms:modified xsi:type="dcterms:W3CDTF">2021-12-03T10:18:47Z</dcterms:modified>
</cp:coreProperties>
</file>