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Орджоникидзевский район, ул. Бакинских Комиссаров, 83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65034" y="1048376"/>
            <a:ext cx="4953295" cy="332738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59:01:3812867:12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6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3 984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строительства заправки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остановка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«Новые дома (Камский)»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600м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автобуса 44</a:t>
            </a: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11680" y="4965923"/>
            <a:ext cx="4627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возможность подключения 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возможность подключения 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имеется.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03" y="992038"/>
            <a:ext cx="5577705" cy="34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2826</TotalTime>
  <Words>117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Бакинских Комиссаров, 83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304</cp:revision>
  <dcterms:created xsi:type="dcterms:W3CDTF">2017-08-10T05:18:08Z</dcterms:created>
  <dcterms:modified xsi:type="dcterms:W3CDTF">2022-07-19T11:26:27Z</dcterms:modified>
</cp:coreProperties>
</file>