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67" r:id="rId4"/>
    <p:sldId id="260" r:id="rId5"/>
    <p:sldId id="265" r:id="rId6"/>
    <p:sldId id="263" r:id="rId7"/>
    <p:sldId id="262" r:id="rId8"/>
    <p:sldId id="264" r:id="rId9"/>
    <p:sldId id="269" r:id="rId10"/>
    <p:sldId id="270" r:id="rId11"/>
    <p:sldId id="272" r:id="rId12"/>
    <p:sldId id="274" r:id="rId13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000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CAE03A5F-24F3-43A6-8DA6-6252344C8687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8" rIns="91695" bIns="458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695" tIns="45848" rIns="91695" bIns="458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48410F03-9569-44CC-9D17-093827DD1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52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1">
              <a:defRPr/>
            </a:pPr>
            <a:r>
              <a:rPr lang="ru-RU" dirty="0"/>
              <a:t>С 01.01.2019 МКУ «Пермский центр бизнеса» является организатором ярмарочных мероприятий на территории города Перми. В течение первого полугодия 2019 года было проведено 11 ярмарок (41 ярмарочный день). Во втором полугодии запланировано 91 ярмарка (314 ярмарочных дней), 46 из которых уже проведены (164 ярмарочных дня).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0F03-9569-44CC-9D17-093827DD19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C7A4-4BDC-4C67-B672-3BE857E5F48D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FA18-6D66-4522-B6F1-53D53CC8E59F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4476-084D-4507-833E-A9E5589F40F2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7A61-3AFE-45F1-B3AB-8F632FADDE52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ECA-957E-4A8D-943D-273414AD600A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138E1B-8F0F-417B-98D6-6FF7A52B8ED4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EEC7-F61C-4307-90D7-88806C54A895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32F1-940C-4D95-A5E8-32A6B50BEC8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148D-BD8E-4C3D-BB96-FBEB6FBE9816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0F9-9318-4C34-9999-DCA607B71ADC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A452DB-D420-4364-BB00-BA301BBBFFF1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10ED6A-FF06-42FA-B86F-ECC46AF6FDEB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+mj-lt"/>
            </a:endParaRPr>
          </a:p>
          <a:p>
            <a:r>
              <a:rPr lang="ru-RU" sz="1800" dirty="0">
                <a:latin typeface="+mj-lt"/>
              </a:rPr>
              <a:t>инструкция по применению модельных бизнес-планов бизнес-навигатора МСП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521809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+mj-lt"/>
                <a:cs typeface="Calibri" pitchFamily="34" charset="0"/>
              </a:rPr>
              <a:t>navigator.smbn.ru</a:t>
            </a:r>
            <a:endParaRPr lang="ru-RU" sz="2000" b="1" dirty="0">
              <a:solidFill>
                <a:srgbClr val="00206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643042" y="428604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8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МКУ «Пермский центр бизнеса»</a:t>
            </a:r>
            <a:endParaRPr kumimoji="0" lang="ru-RU" sz="18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BE926A-CA5E-4FEF-87D5-B90BFAC4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2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/>
              <a:t>         Шаг 8. Получаем оценку целесообразности</a:t>
            </a:r>
            <a:endParaRPr lang="ru-RU" sz="2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249633A-D98B-4CDE-9C47-E0B6E825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AE62FF-2DB3-43AD-94A1-021E7AD1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551719"/>
            <a:ext cx="8388424" cy="468052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78D9048-DB7C-4F2F-BFB7-DF897A4A075D}"/>
              </a:ext>
            </a:extLst>
          </p:cNvPr>
          <p:cNvSpPr txBox="1">
            <a:spLocks/>
          </p:cNvSpPr>
          <p:nvPr/>
        </p:nvSpPr>
        <p:spPr>
          <a:xfrm>
            <a:off x="381000" y="252834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/>
              <a:t>        </a:t>
            </a:r>
            <a:endParaRPr lang="ru-RU" sz="2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461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5BB5D3-22F6-4A6C-9986-A84D63E1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21429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ru-RU" sz="2200" b="1" dirty="0"/>
              <a:t>          Шаг 9. Рассчитываем бизнес-план</a:t>
            </a:r>
            <a:endParaRPr lang="ru-RU" sz="2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AE3D50C-2EB0-4E5E-8BED-1F8EBD31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12A1D7-3674-4E0B-9B76-F0BB6C2CB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25813"/>
            <a:ext cx="8534400" cy="473941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9580C06-88BC-44A3-B0D6-378EEF6832AA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/>
              <a:t>         </a:t>
            </a:r>
            <a:endParaRPr lang="ru-RU" sz="2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277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D60AD00-79C6-4D0F-9DC4-E9232648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="" xmlns:a16="http://schemas.microsoft.com/office/drawing/2014/main" id="{D2EC288D-7240-4488-95D3-61C1E617B04F}"/>
              </a:ext>
            </a:extLst>
          </p:cNvPr>
          <p:cNvSpPr/>
          <p:nvPr/>
        </p:nvSpPr>
        <p:spPr>
          <a:xfrm>
            <a:off x="683568" y="2944552"/>
            <a:ext cx="7848600" cy="968896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 2019 год </a:t>
            </a:r>
            <a:r>
              <a:rPr lang="ru-RU" sz="1400" dirty="0" smtClean="0">
                <a:solidFill>
                  <a:schemeClr val="tx1"/>
                </a:solidFill>
              </a:rPr>
              <a:t>МКУ «Пермский центр бизнеса»  </a:t>
            </a:r>
            <a:r>
              <a:rPr lang="ru-RU" sz="1400" dirty="0">
                <a:solidFill>
                  <a:schemeClr val="tx1"/>
                </a:solidFill>
              </a:rPr>
              <a:t>была оказана консультационная поддержка более 250 СМСП в вопросе по применению модельных бизнес-планов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427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007439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143000" y="381000"/>
            <a:ext cx="7845552" cy="609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428728" y="285728"/>
            <a:ext cx="7845552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Специфика модельных бизнес-планов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2000" y="1524000"/>
            <a:ext cx="7848600" cy="968896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Разработаны на основе официальных статистических данных, в том числе данных о средней заработной плате, налогах, других обязательных платежах, с учетом специфики конкретного территориального района </a:t>
            </a:r>
            <a:r>
              <a:rPr lang="ru-RU" sz="1400" dirty="0" smtClean="0">
                <a:solidFill>
                  <a:schemeClr val="tx1"/>
                </a:solidFill>
              </a:rPr>
              <a:t>города размещения </a:t>
            </a:r>
            <a:r>
              <a:rPr lang="ru-RU" sz="1400" dirty="0">
                <a:solidFill>
                  <a:schemeClr val="tx1"/>
                </a:solidFill>
              </a:rPr>
              <a:t>бизнеса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2893" y="4564677"/>
            <a:ext cx="5000660" cy="12858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Мобильное приложение "Бизнес-навигатор МСП" для расчета и скачивания бизнес-планов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168" y="2852936"/>
            <a:ext cx="2631236" cy="9327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В Бизнес-навигаторе МСП доступно 113 видов бизнеса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714620"/>
            <a:ext cx="5000660" cy="1428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Параметры и виды наиболее востребованных бизнесов выбраны совместно с деловыми объединениями предпринимателей. Виды поддержки бизнеса проработаны с банками, организациями инфраструктуры поддержки бизнеса, государственными органами и местными властями</a:t>
            </a:r>
          </a:p>
        </p:txBody>
      </p:sp>
      <p:sp>
        <p:nvSpPr>
          <p:cNvPr id="10" name="Скругленный прямоугольник 3">
            <a:extLst>
              <a:ext uri="{FF2B5EF4-FFF2-40B4-BE49-F238E27FC236}">
                <a16:creationId xmlns="" xmlns:a16="http://schemas.microsoft.com/office/drawing/2014/main" id="{A58629C6-E1F7-4F9B-8730-85F49E5F97DE}"/>
              </a:ext>
            </a:extLst>
          </p:cNvPr>
          <p:cNvSpPr/>
          <p:nvPr/>
        </p:nvSpPr>
        <p:spPr>
          <a:xfrm>
            <a:off x="6156176" y="4534016"/>
            <a:ext cx="2631236" cy="9327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Разработчик </a:t>
            </a:r>
            <a:r>
              <a:rPr lang="ru-RU" sz="1400" b="1" dirty="0" smtClean="0">
                <a:solidFill>
                  <a:schemeClr val="tx1"/>
                </a:solidFill>
              </a:rPr>
              <a:t> сайта – </a:t>
            </a:r>
            <a:r>
              <a:rPr lang="ru-RU" sz="1400" b="1" dirty="0">
                <a:solidFill>
                  <a:schemeClr val="tx1"/>
                </a:solidFill>
              </a:rPr>
              <a:t>АО «Корпорация «МСП»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959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85728"/>
            <a:ext cx="7845552" cy="758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Шаг 1. Заходим на портал </a:t>
            </a:r>
            <a:r>
              <a:rPr lang="en-US" sz="2000" b="1" dirty="0">
                <a:solidFill>
                  <a:srgbClr val="0070C0"/>
                </a:solidFill>
              </a:rPr>
              <a:t>navigator.smbn.ru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98755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EDDA42-B1DD-4894-B687-D53E2F62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8" y="1628800"/>
            <a:ext cx="8483734" cy="4607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42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845552" cy="758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Шаг 2. Регистрация на портале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98755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97BCA18-5459-4BB4-8A01-38156E658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2" y="1556792"/>
            <a:ext cx="8316416" cy="450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98755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143000" y="381000"/>
            <a:ext cx="7845552" cy="609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428728" y="285728"/>
            <a:ext cx="7845552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Шаг 3. Выбираем тип бизнеса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161979-0914-43C5-A0BB-6DF25D8D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673390"/>
            <a:ext cx="8460432" cy="457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143000" y="381000"/>
            <a:ext cx="7845552" cy="609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643042" y="285728"/>
            <a:ext cx="7845552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Шаг 4. Выбираем критерий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5DDDAF7-C4FD-44B8-AB7F-527058E7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548080"/>
            <a:ext cx="8460432" cy="4568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8448" y="285728"/>
            <a:ext cx="7845552" cy="758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Шаг 5.</a:t>
            </a:r>
            <a:r>
              <a:rPr lang="en-US" sz="2000" b="1" dirty="0"/>
              <a:t> </a:t>
            </a:r>
            <a:r>
              <a:rPr lang="ru-RU" sz="2000" b="1" dirty="0"/>
              <a:t>Выбираем нишу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00520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377B49-338A-493D-B965-D00E4D28F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5813"/>
            <a:ext cx="8604448" cy="4569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143000" y="381000"/>
            <a:ext cx="7845552" cy="609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214414" y="214290"/>
            <a:ext cx="7845552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Шаг 6. В случае вопросов смотрим на подсказки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0730F5-03C7-4F8E-BA84-5767C8319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556792"/>
            <a:ext cx="8388424" cy="455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792866-A174-47B6-AD86-D4142AFB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28572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/>
              <a:t>        Шаг 7. Выбираем место для бизнеса</a:t>
            </a:r>
            <a:endParaRPr lang="ru-RU" sz="2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E77ED5-F95F-479D-8DEC-80FB2850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0352" y="989523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F2F4E9-4393-4D57-A6D0-A6C2F48B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58705"/>
            <a:ext cx="8534400" cy="4676597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5A905828-CD31-4300-B1F9-F4096DEE226E}"/>
              </a:ext>
            </a:extLst>
          </p:cNvPr>
          <p:cNvSpPr txBox="1">
            <a:spLocks/>
          </p:cNvSpPr>
          <p:nvPr/>
        </p:nvSpPr>
        <p:spPr>
          <a:xfrm>
            <a:off x="990600" y="228600"/>
            <a:ext cx="7845552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600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1327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1703</TotalTime>
  <Words>256</Words>
  <Application>Microsoft Office PowerPoint</Application>
  <PresentationFormat>Экран (4:3)</PresentationFormat>
  <Paragraphs>42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Слайд 1</vt:lpstr>
      <vt:lpstr>Слайд 2</vt:lpstr>
      <vt:lpstr>Шаг 1. Заходим на портал navigator.smbn.ru </vt:lpstr>
      <vt:lpstr>Шаг 2. Регистрация на портале</vt:lpstr>
      <vt:lpstr>Слайд 5</vt:lpstr>
      <vt:lpstr>Слайд 6</vt:lpstr>
      <vt:lpstr>Шаг 5. Выбираем нишу</vt:lpstr>
      <vt:lpstr>Слайд 8</vt:lpstr>
      <vt:lpstr>        Шаг 7. Выбираем место для бизнеса</vt:lpstr>
      <vt:lpstr>         Шаг 8. Получаем оценку целесообразности</vt:lpstr>
      <vt:lpstr>          Шаг 9. Рассчитываем бизнес-план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 Олеся Игоревна</dc:creator>
  <cp:lastModifiedBy>Пименова</cp:lastModifiedBy>
  <cp:revision>136</cp:revision>
  <dcterms:created xsi:type="dcterms:W3CDTF">2019-09-18T05:04:51Z</dcterms:created>
  <dcterms:modified xsi:type="dcterms:W3CDTF">2020-02-26T06:57:22Z</dcterms:modified>
</cp:coreProperties>
</file>